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Piskadera Project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Unified Vision for Luxury and Sustainability in Curaçao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Piskadera Project is a premier luxury destination combining high-end residences, tourism, and recreation. It embodies sustainability, modern architecture, and a connection to nature, creating a unique experience for residents and visitors.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Sector 1: Infrastructure and Utilities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This sector ensures the foundation for Piskadera’s operations:</a:t>
            </a:r>
          </a:p>
          <a:p>
            <a:r>
              <a:t>- Construction of roads and sustainable utility systems.</a:t>
            </a:r>
          </a:p>
          <a:p>
            <a:r>
              <a:t>- Implementation of solar energy panels and water recycling facilities.</a:t>
            </a:r>
          </a:p>
          <a:p>
            <a:r>
              <a:t>- Efficient zoning for future scalability.</a:t>
            </a:r>
          </a:p>
        </p:txBody>
      </p:sp>
      <p:pic>
        <p:nvPicPr>
          <p:cNvPr id="4" name="Picture 3" descr="Infrastructure_Utiliti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7315200" cy="41801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Sector 2: Residential Development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The luxury hillside villas and apartments are designed to merge elegance with sustainability:</a:t>
            </a:r>
          </a:p>
          <a:p>
            <a:r>
              <a:t>- Sleek modern architecture with large windows for panoramic ocean views.</a:t>
            </a:r>
          </a:p>
          <a:p>
            <a:r>
              <a:t>- Eco-friendly materials and smart home technology.</a:t>
            </a:r>
          </a:p>
          <a:p>
            <a:r>
              <a:t>- Private gardens, infinity pools, and community amenities.</a:t>
            </a:r>
          </a:p>
        </p:txBody>
      </p:sp>
      <p:pic>
        <p:nvPicPr>
          <p:cNvPr id="4" name="Picture 3" descr="Residential_Developm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7315200" cy="41801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Sector 3: Beach Club and Hospitality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This sector combines vibrant social spaces with relaxation:</a:t>
            </a:r>
          </a:p>
          <a:p>
            <a:r>
              <a:t>- A fully operational beach club featuring cabanas, a poolside bar, and water sports rentals.</a:t>
            </a:r>
          </a:p>
          <a:p>
            <a:r>
              <a:t>- A boutique hotel offering luxury accommodations, a casino, and a fine dining restaurant.</a:t>
            </a:r>
          </a:p>
        </p:txBody>
      </p:sp>
      <p:pic>
        <p:nvPicPr>
          <p:cNvPr id="4" name="Picture 3" descr="Beach_Club_Hospitalit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7315200" cy="41801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Sector 4: Recreational and Commercial Spaces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 hub for leisure and economic activity:</a:t>
            </a:r>
          </a:p>
          <a:p>
            <a:r>
              <a:t>- Modern horse racing park with spectator seating and stables.</a:t>
            </a:r>
          </a:p>
          <a:p>
            <a:r>
              <a:t>- Botanical gardens and hiking trails for eco-tourism.</a:t>
            </a:r>
          </a:p>
          <a:p>
            <a:r>
              <a:t>- High-end shopping districts and gourmet dining.</a:t>
            </a:r>
          </a:p>
        </p:txBody>
      </p:sp>
      <p:pic>
        <p:nvPicPr>
          <p:cNvPr id="4" name="Picture 3" descr="Recreational_Commerci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7315200" cy="41801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